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0813" y="771525"/>
            <a:ext cx="3762375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5100" y="742950"/>
            <a:ext cx="37338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1288" y="828675"/>
            <a:ext cx="3781425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الشريحة 1</vt:lpstr>
      <vt:lpstr>الشريحة 2</vt:lpstr>
      <vt:lpstr>الشريحة 3</vt:lpstr>
      <vt:lpstr>الشريحة 4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الاشارات التحكيمية في لعبة الكرة الطائرة</dc:title>
  <dc:creator>qaswer</dc:creator>
  <cp:lastModifiedBy>qaswer</cp:lastModifiedBy>
  <cp:revision>5</cp:revision>
  <dcterms:created xsi:type="dcterms:W3CDTF">2018-12-09T16:16:14Z</dcterms:created>
  <dcterms:modified xsi:type="dcterms:W3CDTF">2018-12-11T15:09:26Z</dcterms:modified>
</cp:coreProperties>
</file>